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332" r:id="rId2"/>
    <p:sldId id="365" r:id="rId3"/>
    <p:sldId id="364" r:id="rId4"/>
    <p:sldId id="333" r:id="rId5"/>
    <p:sldId id="335" r:id="rId6"/>
    <p:sldId id="336" r:id="rId7"/>
    <p:sldId id="340" r:id="rId8"/>
    <p:sldId id="337" r:id="rId9"/>
    <p:sldId id="338" r:id="rId10"/>
    <p:sldId id="339" r:id="rId11"/>
    <p:sldId id="347" r:id="rId12"/>
    <p:sldId id="342" r:id="rId13"/>
    <p:sldId id="343" r:id="rId14"/>
    <p:sldId id="344" r:id="rId15"/>
    <p:sldId id="350" r:id="rId16"/>
    <p:sldId id="355" r:id="rId17"/>
    <p:sldId id="362" r:id="rId18"/>
    <p:sldId id="366" r:id="rId19"/>
    <p:sldId id="367" r:id="rId20"/>
    <p:sldId id="368" r:id="rId21"/>
    <p:sldId id="363" r:id="rId22"/>
  </p:sldIdLst>
  <p:sldSz cx="9144000" cy="6858000" type="screen4x3"/>
  <p:notesSz cx="9601200" cy="73152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78" autoAdjust="0"/>
    <p:restoredTop sz="95270" autoAdjust="0"/>
  </p:normalViewPr>
  <p:slideViewPr>
    <p:cSldViewPr>
      <p:cViewPr varScale="1">
        <p:scale>
          <a:sx n="68" d="100"/>
          <a:sy n="68" d="100"/>
        </p:scale>
        <p:origin x="33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160838" cy="365125"/>
          </a:xfrm>
          <a:prstGeom prst="rect">
            <a:avLst/>
          </a:prstGeom>
        </p:spPr>
        <p:txBody>
          <a:bodyPr vert="horz" lIns="96653" tIns="48327" rIns="96653" bIns="48327" rtlCol="0"/>
          <a:lstStyle>
            <a:lvl1pPr algn="l">
              <a:defRPr sz="1200"/>
            </a:lvl1pPr>
          </a:lstStyle>
          <a:p>
            <a:pPr>
              <a:defRPr/>
            </a:pPr>
            <a:endParaRPr lang="es-CL" dirty="0"/>
          </a:p>
        </p:txBody>
      </p:sp>
      <p:sp>
        <p:nvSpPr>
          <p:cNvPr id="3" name="2 Marcador de fecha"/>
          <p:cNvSpPr>
            <a:spLocks noGrp="1"/>
          </p:cNvSpPr>
          <p:nvPr>
            <p:ph type="dt" sz="quarter" idx="1"/>
          </p:nvPr>
        </p:nvSpPr>
        <p:spPr>
          <a:xfrm>
            <a:off x="5438775" y="0"/>
            <a:ext cx="4160838" cy="365125"/>
          </a:xfrm>
          <a:prstGeom prst="rect">
            <a:avLst/>
          </a:prstGeom>
        </p:spPr>
        <p:txBody>
          <a:bodyPr vert="horz" lIns="96653" tIns="48327" rIns="96653" bIns="48327" rtlCol="0"/>
          <a:lstStyle>
            <a:lvl1pPr algn="r">
              <a:defRPr sz="1200"/>
            </a:lvl1pPr>
          </a:lstStyle>
          <a:p>
            <a:pPr>
              <a:defRPr/>
            </a:pPr>
            <a:fld id="{A54C63AB-3584-4011-B839-BD7424F47E70}" type="datetimeFigureOut">
              <a:rPr lang="es-CL"/>
              <a:pPr>
                <a:defRPr/>
              </a:pPr>
              <a:t>14-09-2021</a:t>
            </a:fld>
            <a:endParaRPr lang="es-CL" dirty="0"/>
          </a:p>
        </p:txBody>
      </p:sp>
      <p:sp>
        <p:nvSpPr>
          <p:cNvPr id="4" name="3 Marcador de pie de página"/>
          <p:cNvSpPr>
            <a:spLocks noGrp="1"/>
          </p:cNvSpPr>
          <p:nvPr>
            <p:ph type="ftr" sz="quarter" idx="2"/>
          </p:nvPr>
        </p:nvSpPr>
        <p:spPr>
          <a:xfrm>
            <a:off x="0" y="6948488"/>
            <a:ext cx="4160838" cy="365125"/>
          </a:xfrm>
          <a:prstGeom prst="rect">
            <a:avLst/>
          </a:prstGeom>
        </p:spPr>
        <p:txBody>
          <a:bodyPr vert="horz" lIns="96653" tIns="48327" rIns="96653" bIns="48327" rtlCol="0" anchor="b"/>
          <a:lstStyle>
            <a:lvl1pPr algn="l">
              <a:defRPr sz="1200"/>
            </a:lvl1pPr>
          </a:lstStyle>
          <a:p>
            <a:pPr>
              <a:defRPr/>
            </a:pPr>
            <a:endParaRPr lang="es-CL" dirty="0"/>
          </a:p>
        </p:txBody>
      </p:sp>
      <p:sp>
        <p:nvSpPr>
          <p:cNvPr id="5" name="4 Marcador de número de diapositiva"/>
          <p:cNvSpPr>
            <a:spLocks noGrp="1"/>
          </p:cNvSpPr>
          <p:nvPr>
            <p:ph type="sldNum" sz="quarter" idx="3"/>
          </p:nvPr>
        </p:nvSpPr>
        <p:spPr>
          <a:xfrm>
            <a:off x="5438775" y="6948488"/>
            <a:ext cx="4160838" cy="365125"/>
          </a:xfrm>
          <a:prstGeom prst="rect">
            <a:avLst/>
          </a:prstGeom>
        </p:spPr>
        <p:txBody>
          <a:bodyPr vert="horz" lIns="96653" tIns="48327" rIns="96653" bIns="48327" rtlCol="0" anchor="b"/>
          <a:lstStyle>
            <a:lvl1pPr algn="r">
              <a:defRPr sz="1200"/>
            </a:lvl1pPr>
          </a:lstStyle>
          <a:p>
            <a:pPr>
              <a:defRPr/>
            </a:pPr>
            <a:fld id="{630A8DEE-C06D-4564-8E6A-B36FD30BC338}" type="slidenum">
              <a:rPr lang="es-CL"/>
              <a:pPr>
                <a:defRPr/>
              </a:pPr>
              <a:t>‹Nº›</a:t>
            </a:fld>
            <a:endParaRPr lang="es-CL" dirty="0"/>
          </a:p>
        </p:txBody>
      </p:sp>
    </p:spTree>
    <p:extLst>
      <p:ext uri="{BB962C8B-B14F-4D97-AF65-F5344CB8AC3E}">
        <p14:creationId xmlns:p14="http://schemas.microsoft.com/office/powerpoint/2010/main" val="3806295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defRPr sz="1200"/>
            </a:lvl1pPr>
          </a:lstStyle>
          <a:p>
            <a:pPr>
              <a:defRPr/>
            </a:pPr>
            <a:endParaRPr lang="es-ES" dirty="0"/>
          </a:p>
        </p:txBody>
      </p:sp>
      <p:sp>
        <p:nvSpPr>
          <p:cNvPr id="4099" name="Rectangle 3"/>
          <p:cNvSpPr>
            <a:spLocks noGrp="1" noChangeArrowheads="1"/>
          </p:cNvSpPr>
          <p:nvPr>
            <p:ph type="dt" idx="1"/>
          </p:nvPr>
        </p:nvSpPr>
        <p:spPr bwMode="auto">
          <a:xfrm>
            <a:off x="5438775" y="0"/>
            <a:ext cx="4160838" cy="365125"/>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a:defRPr sz="1200"/>
            </a:lvl1pPr>
          </a:lstStyle>
          <a:p>
            <a:pPr>
              <a:defRPr/>
            </a:pPr>
            <a:endParaRPr lang="es-ES" dirty="0"/>
          </a:p>
        </p:txBody>
      </p:sp>
      <p:sp>
        <p:nvSpPr>
          <p:cNvPr id="7172" name="Rectangle 4"/>
          <p:cNvSpPr>
            <a:spLocks noGrp="1" noRot="1" noChangeAspect="1" noChangeArrowheads="1" noTextEdit="1"/>
          </p:cNvSpPr>
          <p:nvPr>
            <p:ph type="sldImg" idx="2"/>
          </p:nvPr>
        </p:nvSpPr>
        <p:spPr bwMode="auto">
          <a:xfrm>
            <a:off x="2971800" y="547688"/>
            <a:ext cx="3657600" cy="27432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60438" y="3475038"/>
            <a:ext cx="7680325" cy="3290887"/>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4102" name="Rectangle 6"/>
          <p:cNvSpPr>
            <a:spLocks noGrp="1" noChangeArrowheads="1"/>
          </p:cNvSpPr>
          <p:nvPr>
            <p:ph type="ftr" sz="quarter" idx="4"/>
          </p:nvPr>
        </p:nvSpPr>
        <p:spPr bwMode="auto">
          <a:xfrm>
            <a:off x="0" y="6948488"/>
            <a:ext cx="4160838" cy="365125"/>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defRPr sz="1200"/>
            </a:lvl1pPr>
          </a:lstStyle>
          <a:p>
            <a:pPr>
              <a:defRPr/>
            </a:pPr>
            <a:endParaRPr lang="es-ES" dirty="0"/>
          </a:p>
        </p:txBody>
      </p:sp>
      <p:sp>
        <p:nvSpPr>
          <p:cNvPr id="4103" name="Rectangle 7"/>
          <p:cNvSpPr>
            <a:spLocks noGrp="1" noChangeArrowheads="1"/>
          </p:cNvSpPr>
          <p:nvPr>
            <p:ph type="sldNum" sz="quarter" idx="5"/>
          </p:nvPr>
        </p:nvSpPr>
        <p:spPr bwMode="auto">
          <a:xfrm>
            <a:off x="5438775" y="6948488"/>
            <a:ext cx="4160838" cy="365125"/>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a:defRPr sz="1200"/>
            </a:lvl1pPr>
          </a:lstStyle>
          <a:p>
            <a:pPr>
              <a:defRPr/>
            </a:pPr>
            <a:fld id="{F67B59BC-6AAB-41C7-863A-E61BE9F41B5C}" type="slidenum">
              <a:rPr lang="es-ES"/>
              <a:pPr>
                <a:defRPr/>
              </a:pPr>
              <a:t>‹Nº›</a:t>
            </a:fld>
            <a:endParaRPr lang="es-ES" dirty="0"/>
          </a:p>
        </p:txBody>
      </p:sp>
    </p:spTree>
    <p:extLst>
      <p:ext uri="{BB962C8B-B14F-4D97-AF65-F5344CB8AC3E}">
        <p14:creationId xmlns:p14="http://schemas.microsoft.com/office/powerpoint/2010/main" val="13424585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pPr>
              <a:defRPr/>
            </a:pPr>
            <a:endParaRPr lang="es-ES" dirty="0"/>
          </a:p>
        </p:txBody>
      </p:sp>
      <p:sp>
        <p:nvSpPr>
          <p:cNvPr id="5" name="4 Marcador de pie de página"/>
          <p:cNvSpPr>
            <a:spLocks noGrp="1"/>
          </p:cNvSpPr>
          <p:nvPr>
            <p:ph type="ftr" sz="quarter" idx="11"/>
          </p:nvPr>
        </p:nvSpPr>
        <p:spPr/>
        <p:txBody>
          <a:bodyPr/>
          <a:lstStyle/>
          <a:p>
            <a:pPr>
              <a:defRPr/>
            </a:pPr>
            <a:endParaRPr lang="es-ES" dirty="0"/>
          </a:p>
        </p:txBody>
      </p:sp>
      <p:sp>
        <p:nvSpPr>
          <p:cNvPr id="6" name="5 Marcador de número de diapositiva"/>
          <p:cNvSpPr>
            <a:spLocks noGrp="1"/>
          </p:cNvSpPr>
          <p:nvPr>
            <p:ph type="sldNum" sz="quarter" idx="12"/>
          </p:nvPr>
        </p:nvSpPr>
        <p:spPr/>
        <p:txBody>
          <a:bodyPr/>
          <a:lstStyle/>
          <a:p>
            <a:pPr>
              <a:defRPr/>
            </a:pPr>
            <a:fld id="{EB3A3517-9FE4-4C15-8DD3-94FAF942522A}" type="slidenum">
              <a:rPr lang="es-ES" smtClean="0"/>
              <a:pPr>
                <a:defRPr/>
              </a:pPr>
              <a:t>‹Nº›</a:t>
            </a:fld>
            <a:endParaRPr lang="es-ES" dirty="0"/>
          </a:p>
        </p:txBody>
      </p:sp>
    </p:spTree>
    <p:extLst>
      <p:ext uri="{BB962C8B-B14F-4D97-AF65-F5344CB8AC3E}">
        <p14:creationId xmlns:p14="http://schemas.microsoft.com/office/powerpoint/2010/main" val="113686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pPr>
              <a:defRPr/>
            </a:pPr>
            <a:endParaRPr lang="es-ES" dirty="0"/>
          </a:p>
        </p:txBody>
      </p:sp>
      <p:sp>
        <p:nvSpPr>
          <p:cNvPr id="5" name="4 Marcador de pie de página"/>
          <p:cNvSpPr>
            <a:spLocks noGrp="1"/>
          </p:cNvSpPr>
          <p:nvPr>
            <p:ph type="ftr" sz="quarter" idx="11"/>
          </p:nvPr>
        </p:nvSpPr>
        <p:spPr/>
        <p:txBody>
          <a:bodyPr/>
          <a:lstStyle/>
          <a:p>
            <a:pPr>
              <a:defRPr/>
            </a:pPr>
            <a:endParaRPr lang="es-ES" dirty="0"/>
          </a:p>
        </p:txBody>
      </p:sp>
      <p:sp>
        <p:nvSpPr>
          <p:cNvPr id="6" name="5 Marcador de número de diapositiva"/>
          <p:cNvSpPr>
            <a:spLocks noGrp="1"/>
          </p:cNvSpPr>
          <p:nvPr>
            <p:ph type="sldNum" sz="quarter" idx="12"/>
          </p:nvPr>
        </p:nvSpPr>
        <p:spPr/>
        <p:txBody>
          <a:bodyPr/>
          <a:lstStyle/>
          <a:p>
            <a:pPr>
              <a:defRPr/>
            </a:pPr>
            <a:fld id="{47D76FE1-576C-4CFD-9C89-EAC46895437D}" type="slidenum">
              <a:rPr lang="es-ES" smtClean="0"/>
              <a:pPr>
                <a:defRPr/>
              </a:pPr>
              <a:t>‹Nº›</a:t>
            </a:fld>
            <a:endParaRPr lang="es-ES" dirty="0"/>
          </a:p>
        </p:txBody>
      </p:sp>
    </p:spTree>
    <p:extLst>
      <p:ext uri="{BB962C8B-B14F-4D97-AF65-F5344CB8AC3E}">
        <p14:creationId xmlns:p14="http://schemas.microsoft.com/office/powerpoint/2010/main" val="1594402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pPr>
              <a:defRPr/>
            </a:pPr>
            <a:endParaRPr lang="es-ES" dirty="0"/>
          </a:p>
        </p:txBody>
      </p:sp>
      <p:sp>
        <p:nvSpPr>
          <p:cNvPr id="5" name="4 Marcador de pie de página"/>
          <p:cNvSpPr>
            <a:spLocks noGrp="1"/>
          </p:cNvSpPr>
          <p:nvPr>
            <p:ph type="ftr" sz="quarter" idx="11"/>
          </p:nvPr>
        </p:nvSpPr>
        <p:spPr/>
        <p:txBody>
          <a:bodyPr/>
          <a:lstStyle/>
          <a:p>
            <a:pPr>
              <a:defRPr/>
            </a:pPr>
            <a:endParaRPr lang="es-ES" dirty="0"/>
          </a:p>
        </p:txBody>
      </p:sp>
      <p:sp>
        <p:nvSpPr>
          <p:cNvPr id="6" name="5 Marcador de número de diapositiva"/>
          <p:cNvSpPr>
            <a:spLocks noGrp="1"/>
          </p:cNvSpPr>
          <p:nvPr>
            <p:ph type="sldNum" sz="quarter" idx="12"/>
          </p:nvPr>
        </p:nvSpPr>
        <p:spPr/>
        <p:txBody>
          <a:bodyPr/>
          <a:lstStyle/>
          <a:p>
            <a:pPr>
              <a:defRPr/>
            </a:pPr>
            <a:fld id="{DD2C4650-064A-46E7-8C1C-50B7A83358DA}" type="slidenum">
              <a:rPr lang="es-ES" smtClean="0"/>
              <a:pPr>
                <a:defRPr/>
              </a:pPr>
              <a:t>‹Nº›</a:t>
            </a:fld>
            <a:endParaRPr lang="es-ES" dirty="0"/>
          </a:p>
        </p:txBody>
      </p:sp>
    </p:spTree>
    <p:extLst>
      <p:ext uri="{BB962C8B-B14F-4D97-AF65-F5344CB8AC3E}">
        <p14:creationId xmlns:p14="http://schemas.microsoft.com/office/powerpoint/2010/main" val="51705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pPr>
              <a:defRPr/>
            </a:pPr>
            <a:endParaRPr lang="es-ES" dirty="0"/>
          </a:p>
        </p:txBody>
      </p:sp>
      <p:sp>
        <p:nvSpPr>
          <p:cNvPr id="5" name="4 Marcador de pie de página"/>
          <p:cNvSpPr>
            <a:spLocks noGrp="1"/>
          </p:cNvSpPr>
          <p:nvPr>
            <p:ph type="ftr" sz="quarter" idx="11"/>
          </p:nvPr>
        </p:nvSpPr>
        <p:spPr/>
        <p:txBody>
          <a:bodyPr/>
          <a:lstStyle/>
          <a:p>
            <a:pPr>
              <a:defRPr/>
            </a:pPr>
            <a:endParaRPr lang="es-ES" dirty="0"/>
          </a:p>
        </p:txBody>
      </p:sp>
      <p:sp>
        <p:nvSpPr>
          <p:cNvPr id="6" name="5 Marcador de número de diapositiva"/>
          <p:cNvSpPr>
            <a:spLocks noGrp="1"/>
          </p:cNvSpPr>
          <p:nvPr>
            <p:ph type="sldNum" sz="quarter" idx="12"/>
          </p:nvPr>
        </p:nvSpPr>
        <p:spPr/>
        <p:txBody>
          <a:bodyPr/>
          <a:lstStyle/>
          <a:p>
            <a:pPr>
              <a:defRPr/>
            </a:pPr>
            <a:fld id="{24B2E5E4-8B63-4B94-AED3-7EEF1B580822}" type="slidenum">
              <a:rPr lang="es-ES" smtClean="0"/>
              <a:pPr>
                <a:defRPr/>
              </a:pPr>
              <a:t>‹Nº›</a:t>
            </a:fld>
            <a:endParaRPr lang="es-ES" dirty="0"/>
          </a:p>
        </p:txBody>
      </p:sp>
    </p:spTree>
    <p:extLst>
      <p:ext uri="{BB962C8B-B14F-4D97-AF65-F5344CB8AC3E}">
        <p14:creationId xmlns:p14="http://schemas.microsoft.com/office/powerpoint/2010/main" val="2246807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pPr>
              <a:defRPr/>
            </a:pPr>
            <a:endParaRPr lang="es-ES" dirty="0"/>
          </a:p>
        </p:txBody>
      </p:sp>
      <p:sp>
        <p:nvSpPr>
          <p:cNvPr id="5" name="4 Marcador de pie de página"/>
          <p:cNvSpPr>
            <a:spLocks noGrp="1"/>
          </p:cNvSpPr>
          <p:nvPr>
            <p:ph type="ftr" sz="quarter" idx="11"/>
          </p:nvPr>
        </p:nvSpPr>
        <p:spPr/>
        <p:txBody>
          <a:bodyPr/>
          <a:lstStyle/>
          <a:p>
            <a:pPr>
              <a:defRPr/>
            </a:pPr>
            <a:endParaRPr lang="es-ES" dirty="0"/>
          </a:p>
        </p:txBody>
      </p:sp>
      <p:sp>
        <p:nvSpPr>
          <p:cNvPr id="6" name="5 Marcador de número de diapositiva"/>
          <p:cNvSpPr>
            <a:spLocks noGrp="1"/>
          </p:cNvSpPr>
          <p:nvPr>
            <p:ph type="sldNum" sz="quarter" idx="12"/>
          </p:nvPr>
        </p:nvSpPr>
        <p:spPr/>
        <p:txBody>
          <a:bodyPr/>
          <a:lstStyle/>
          <a:p>
            <a:pPr>
              <a:defRPr/>
            </a:pPr>
            <a:fld id="{28FE2D4D-317D-4946-A1F2-5220A6FF80AB}" type="slidenum">
              <a:rPr lang="es-ES" smtClean="0"/>
              <a:pPr>
                <a:defRPr/>
              </a:pPr>
              <a:t>‹Nº›</a:t>
            </a:fld>
            <a:endParaRPr lang="es-ES" dirty="0"/>
          </a:p>
        </p:txBody>
      </p:sp>
    </p:spTree>
    <p:extLst>
      <p:ext uri="{BB962C8B-B14F-4D97-AF65-F5344CB8AC3E}">
        <p14:creationId xmlns:p14="http://schemas.microsoft.com/office/powerpoint/2010/main" val="3578986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pPr>
              <a:defRPr/>
            </a:pPr>
            <a:endParaRPr lang="es-ES" dirty="0"/>
          </a:p>
        </p:txBody>
      </p:sp>
      <p:sp>
        <p:nvSpPr>
          <p:cNvPr id="6" name="5 Marcador de pie de página"/>
          <p:cNvSpPr>
            <a:spLocks noGrp="1"/>
          </p:cNvSpPr>
          <p:nvPr>
            <p:ph type="ftr" sz="quarter" idx="11"/>
          </p:nvPr>
        </p:nvSpPr>
        <p:spPr/>
        <p:txBody>
          <a:bodyPr/>
          <a:lstStyle/>
          <a:p>
            <a:pPr>
              <a:defRPr/>
            </a:pPr>
            <a:endParaRPr lang="es-ES" dirty="0"/>
          </a:p>
        </p:txBody>
      </p:sp>
      <p:sp>
        <p:nvSpPr>
          <p:cNvPr id="7" name="6 Marcador de número de diapositiva"/>
          <p:cNvSpPr>
            <a:spLocks noGrp="1"/>
          </p:cNvSpPr>
          <p:nvPr>
            <p:ph type="sldNum" sz="quarter" idx="12"/>
          </p:nvPr>
        </p:nvSpPr>
        <p:spPr/>
        <p:txBody>
          <a:bodyPr/>
          <a:lstStyle/>
          <a:p>
            <a:pPr>
              <a:defRPr/>
            </a:pPr>
            <a:fld id="{77226BA0-30EE-4CF2-8EFA-C65B86DBBB22}" type="slidenum">
              <a:rPr lang="es-ES" smtClean="0"/>
              <a:pPr>
                <a:defRPr/>
              </a:pPr>
              <a:t>‹Nº›</a:t>
            </a:fld>
            <a:endParaRPr lang="es-ES" dirty="0"/>
          </a:p>
        </p:txBody>
      </p:sp>
    </p:spTree>
    <p:extLst>
      <p:ext uri="{BB962C8B-B14F-4D97-AF65-F5344CB8AC3E}">
        <p14:creationId xmlns:p14="http://schemas.microsoft.com/office/powerpoint/2010/main" val="1854345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pPr>
              <a:defRPr/>
            </a:pPr>
            <a:endParaRPr lang="es-ES" dirty="0"/>
          </a:p>
        </p:txBody>
      </p:sp>
      <p:sp>
        <p:nvSpPr>
          <p:cNvPr id="8" name="7 Marcador de pie de página"/>
          <p:cNvSpPr>
            <a:spLocks noGrp="1"/>
          </p:cNvSpPr>
          <p:nvPr>
            <p:ph type="ftr" sz="quarter" idx="11"/>
          </p:nvPr>
        </p:nvSpPr>
        <p:spPr/>
        <p:txBody>
          <a:bodyPr/>
          <a:lstStyle/>
          <a:p>
            <a:pPr>
              <a:defRPr/>
            </a:pPr>
            <a:endParaRPr lang="es-ES" dirty="0"/>
          </a:p>
        </p:txBody>
      </p:sp>
      <p:sp>
        <p:nvSpPr>
          <p:cNvPr id="9" name="8 Marcador de número de diapositiva"/>
          <p:cNvSpPr>
            <a:spLocks noGrp="1"/>
          </p:cNvSpPr>
          <p:nvPr>
            <p:ph type="sldNum" sz="quarter" idx="12"/>
          </p:nvPr>
        </p:nvSpPr>
        <p:spPr/>
        <p:txBody>
          <a:bodyPr/>
          <a:lstStyle/>
          <a:p>
            <a:pPr>
              <a:defRPr/>
            </a:pPr>
            <a:fld id="{106DB7DC-6723-42C5-9916-C42B53676EAF}" type="slidenum">
              <a:rPr lang="es-ES" smtClean="0"/>
              <a:pPr>
                <a:defRPr/>
              </a:pPr>
              <a:t>‹Nº›</a:t>
            </a:fld>
            <a:endParaRPr lang="es-ES" dirty="0"/>
          </a:p>
        </p:txBody>
      </p:sp>
    </p:spTree>
    <p:extLst>
      <p:ext uri="{BB962C8B-B14F-4D97-AF65-F5344CB8AC3E}">
        <p14:creationId xmlns:p14="http://schemas.microsoft.com/office/powerpoint/2010/main" val="3701622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pPr>
              <a:defRPr/>
            </a:pPr>
            <a:endParaRPr lang="es-ES" dirty="0"/>
          </a:p>
        </p:txBody>
      </p:sp>
      <p:sp>
        <p:nvSpPr>
          <p:cNvPr id="4" name="3 Marcador de pie de página"/>
          <p:cNvSpPr>
            <a:spLocks noGrp="1"/>
          </p:cNvSpPr>
          <p:nvPr>
            <p:ph type="ftr" sz="quarter" idx="11"/>
          </p:nvPr>
        </p:nvSpPr>
        <p:spPr/>
        <p:txBody>
          <a:bodyPr/>
          <a:lstStyle/>
          <a:p>
            <a:pPr>
              <a:defRPr/>
            </a:pPr>
            <a:endParaRPr lang="es-ES" dirty="0"/>
          </a:p>
        </p:txBody>
      </p:sp>
      <p:sp>
        <p:nvSpPr>
          <p:cNvPr id="5" name="4 Marcador de número de diapositiva"/>
          <p:cNvSpPr>
            <a:spLocks noGrp="1"/>
          </p:cNvSpPr>
          <p:nvPr>
            <p:ph type="sldNum" sz="quarter" idx="12"/>
          </p:nvPr>
        </p:nvSpPr>
        <p:spPr/>
        <p:txBody>
          <a:bodyPr/>
          <a:lstStyle/>
          <a:p>
            <a:pPr>
              <a:defRPr/>
            </a:pPr>
            <a:fld id="{A74A942A-0737-4098-97BB-BC6AF6D29498}" type="slidenum">
              <a:rPr lang="es-ES" smtClean="0"/>
              <a:pPr>
                <a:defRPr/>
              </a:pPr>
              <a:t>‹Nº›</a:t>
            </a:fld>
            <a:endParaRPr lang="es-ES" dirty="0"/>
          </a:p>
        </p:txBody>
      </p:sp>
    </p:spTree>
    <p:extLst>
      <p:ext uri="{BB962C8B-B14F-4D97-AF65-F5344CB8AC3E}">
        <p14:creationId xmlns:p14="http://schemas.microsoft.com/office/powerpoint/2010/main" val="2501622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endParaRPr lang="es-ES" dirty="0"/>
          </a:p>
        </p:txBody>
      </p:sp>
      <p:sp>
        <p:nvSpPr>
          <p:cNvPr id="3" name="2 Marcador de pie de página"/>
          <p:cNvSpPr>
            <a:spLocks noGrp="1"/>
          </p:cNvSpPr>
          <p:nvPr>
            <p:ph type="ftr" sz="quarter" idx="11"/>
          </p:nvPr>
        </p:nvSpPr>
        <p:spPr/>
        <p:txBody>
          <a:bodyPr/>
          <a:lstStyle/>
          <a:p>
            <a:pPr>
              <a:defRPr/>
            </a:pPr>
            <a:endParaRPr lang="es-ES" dirty="0"/>
          </a:p>
        </p:txBody>
      </p:sp>
      <p:sp>
        <p:nvSpPr>
          <p:cNvPr id="4" name="3 Marcador de número de diapositiva"/>
          <p:cNvSpPr>
            <a:spLocks noGrp="1"/>
          </p:cNvSpPr>
          <p:nvPr>
            <p:ph type="sldNum" sz="quarter" idx="12"/>
          </p:nvPr>
        </p:nvSpPr>
        <p:spPr/>
        <p:txBody>
          <a:bodyPr/>
          <a:lstStyle/>
          <a:p>
            <a:pPr>
              <a:defRPr/>
            </a:pPr>
            <a:fld id="{8C726FB5-F51D-43F8-ADCF-EE73A71301D5}" type="slidenum">
              <a:rPr lang="es-ES" smtClean="0"/>
              <a:pPr>
                <a:defRPr/>
              </a:pPr>
              <a:t>‹Nº›</a:t>
            </a:fld>
            <a:endParaRPr lang="es-ES" dirty="0"/>
          </a:p>
        </p:txBody>
      </p:sp>
    </p:spTree>
    <p:extLst>
      <p:ext uri="{BB962C8B-B14F-4D97-AF65-F5344CB8AC3E}">
        <p14:creationId xmlns:p14="http://schemas.microsoft.com/office/powerpoint/2010/main" val="1765032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pPr>
              <a:defRPr/>
            </a:pPr>
            <a:endParaRPr lang="es-ES" dirty="0"/>
          </a:p>
        </p:txBody>
      </p:sp>
      <p:sp>
        <p:nvSpPr>
          <p:cNvPr id="6" name="5 Marcador de pie de página"/>
          <p:cNvSpPr>
            <a:spLocks noGrp="1"/>
          </p:cNvSpPr>
          <p:nvPr>
            <p:ph type="ftr" sz="quarter" idx="11"/>
          </p:nvPr>
        </p:nvSpPr>
        <p:spPr/>
        <p:txBody>
          <a:bodyPr/>
          <a:lstStyle/>
          <a:p>
            <a:pPr>
              <a:defRPr/>
            </a:pPr>
            <a:endParaRPr lang="es-ES" dirty="0"/>
          </a:p>
        </p:txBody>
      </p:sp>
      <p:sp>
        <p:nvSpPr>
          <p:cNvPr id="7" name="6 Marcador de número de diapositiva"/>
          <p:cNvSpPr>
            <a:spLocks noGrp="1"/>
          </p:cNvSpPr>
          <p:nvPr>
            <p:ph type="sldNum" sz="quarter" idx="12"/>
          </p:nvPr>
        </p:nvSpPr>
        <p:spPr/>
        <p:txBody>
          <a:bodyPr/>
          <a:lstStyle/>
          <a:p>
            <a:pPr>
              <a:defRPr/>
            </a:pPr>
            <a:fld id="{977F03BE-EA06-4701-99C6-97C3DCFCEBC5}" type="slidenum">
              <a:rPr lang="es-ES" smtClean="0"/>
              <a:pPr>
                <a:defRPr/>
              </a:pPr>
              <a:t>‹Nº›</a:t>
            </a:fld>
            <a:endParaRPr lang="es-ES" dirty="0"/>
          </a:p>
        </p:txBody>
      </p:sp>
    </p:spTree>
    <p:extLst>
      <p:ext uri="{BB962C8B-B14F-4D97-AF65-F5344CB8AC3E}">
        <p14:creationId xmlns:p14="http://schemas.microsoft.com/office/powerpoint/2010/main" val="254223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pPr>
              <a:defRPr/>
            </a:pPr>
            <a:endParaRPr lang="es-ES" dirty="0"/>
          </a:p>
        </p:txBody>
      </p:sp>
      <p:sp>
        <p:nvSpPr>
          <p:cNvPr id="6" name="5 Marcador de pie de página"/>
          <p:cNvSpPr>
            <a:spLocks noGrp="1"/>
          </p:cNvSpPr>
          <p:nvPr>
            <p:ph type="ftr" sz="quarter" idx="11"/>
          </p:nvPr>
        </p:nvSpPr>
        <p:spPr/>
        <p:txBody>
          <a:bodyPr/>
          <a:lstStyle/>
          <a:p>
            <a:pPr>
              <a:defRPr/>
            </a:pPr>
            <a:endParaRPr lang="es-ES" dirty="0"/>
          </a:p>
        </p:txBody>
      </p:sp>
      <p:sp>
        <p:nvSpPr>
          <p:cNvPr id="7" name="6 Marcador de número de diapositiva"/>
          <p:cNvSpPr>
            <a:spLocks noGrp="1"/>
          </p:cNvSpPr>
          <p:nvPr>
            <p:ph type="sldNum" sz="quarter" idx="12"/>
          </p:nvPr>
        </p:nvSpPr>
        <p:spPr/>
        <p:txBody>
          <a:bodyPr/>
          <a:lstStyle/>
          <a:p>
            <a:pPr>
              <a:defRPr/>
            </a:pPr>
            <a:fld id="{10AE479A-5B09-4EE1-9F52-9E86CF84ACFA}" type="slidenum">
              <a:rPr lang="es-ES" smtClean="0"/>
              <a:pPr>
                <a:defRPr/>
              </a:pPr>
              <a:t>‹Nº›</a:t>
            </a:fld>
            <a:endParaRPr lang="es-ES" dirty="0"/>
          </a:p>
        </p:txBody>
      </p:sp>
    </p:spTree>
    <p:extLst>
      <p:ext uri="{BB962C8B-B14F-4D97-AF65-F5344CB8AC3E}">
        <p14:creationId xmlns:p14="http://schemas.microsoft.com/office/powerpoint/2010/main" val="3738514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9AC6F93-4FF4-4C5A-A8B9-7568ED264BBB}" type="slidenum">
              <a:rPr lang="es-ES" smtClean="0"/>
              <a:pPr>
                <a:defRPr/>
              </a:pPr>
              <a:t>‹Nº›</a:t>
            </a:fld>
            <a:endParaRPr lang="es-ES" dirty="0"/>
          </a:p>
        </p:txBody>
      </p:sp>
    </p:spTree>
    <p:extLst>
      <p:ext uri="{BB962C8B-B14F-4D97-AF65-F5344CB8AC3E}">
        <p14:creationId xmlns:p14="http://schemas.microsoft.com/office/powerpoint/2010/main" val="40387903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36.emf"/><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emf"/><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9"/>
          <p:cNvSpPr/>
          <p:nvPr/>
        </p:nvSpPr>
        <p:spPr>
          <a:xfrm>
            <a:off x="370212" y="1247486"/>
            <a:ext cx="8450260" cy="5078313"/>
          </a:xfrm>
          <a:prstGeom prst="rect">
            <a:avLst/>
          </a:prstGeom>
        </p:spPr>
        <p:txBody>
          <a:bodyPr wrap="square">
            <a:spAutoFit/>
          </a:bodyPr>
          <a:lstStyle/>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p:txBody>
      </p:sp>
      <p:sp>
        <p:nvSpPr>
          <p:cNvPr id="2" name="AutoShape 8" descr="EAA F/C 12000 BTU ECO ALTA EFICIENCIA ENERGÉTICA CLASE 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dirty="0"/>
          </a:p>
        </p:txBody>
      </p:sp>
      <p:sp>
        <p:nvSpPr>
          <p:cNvPr id="3" name="AutoShape 10" descr="EAA F/C 12000 BTU ECO ALTA EFICIENCIA ENERGÉTICA CLASE 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19872" cy="683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5342" y="312739"/>
            <a:ext cx="3289026" cy="1325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CuadroTexto"/>
          <p:cNvSpPr txBox="1"/>
          <p:nvPr/>
        </p:nvSpPr>
        <p:spPr>
          <a:xfrm>
            <a:off x="6156176" y="6325799"/>
            <a:ext cx="2872902" cy="461665"/>
          </a:xfrm>
          <a:prstGeom prst="rect">
            <a:avLst/>
          </a:prstGeom>
          <a:noFill/>
        </p:spPr>
        <p:txBody>
          <a:bodyPr wrap="none" rtlCol="0">
            <a:spAutoFit/>
          </a:bodyPr>
          <a:lstStyle/>
          <a:p>
            <a:r>
              <a:rPr lang="es-CL" sz="2400" b="1" dirty="0"/>
              <a:t>18 Diciembre 2020</a:t>
            </a:r>
          </a:p>
        </p:txBody>
      </p:sp>
      <p:pic>
        <p:nvPicPr>
          <p:cNvPr id="11" name="5 Imagen">
            <a:extLst>
              <a:ext uri="{FF2B5EF4-FFF2-40B4-BE49-F238E27FC236}">
                <a16:creationId xmlns:a16="http://schemas.microsoft.com/office/drawing/2014/main" id="{24FF17B3-50D2-491A-A924-D69EEFBF39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14841" b="12427"/>
          <a:stretch>
            <a:fillRect/>
          </a:stretch>
        </p:blipFill>
        <p:spPr bwMode="auto">
          <a:xfrm>
            <a:off x="4192792" y="2886157"/>
            <a:ext cx="3874668" cy="132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5353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epascual\Desktop\S&amp;P-VG-blanc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140108"/>
            <a:ext cx="2304256" cy="556493"/>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9"/>
          <p:cNvSpPr/>
          <p:nvPr/>
        </p:nvSpPr>
        <p:spPr>
          <a:xfrm>
            <a:off x="370212" y="1247486"/>
            <a:ext cx="8450260" cy="5078313"/>
          </a:xfrm>
          <a:prstGeom prst="rect">
            <a:avLst/>
          </a:prstGeom>
        </p:spPr>
        <p:txBody>
          <a:bodyPr wrap="square">
            <a:spAutoFit/>
          </a:bodyPr>
          <a:lstStyle/>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p:txBody>
      </p:sp>
      <p:sp>
        <p:nvSpPr>
          <p:cNvPr id="2" name="AutoShape 8" descr="EAA F/C 12000 BTU ECO ALTA EFICIENCIA ENERGÉTICA CLASE 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dirty="0"/>
          </a:p>
        </p:txBody>
      </p:sp>
      <p:sp>
        <p:nvSpPr>
          <p:cNvPr id="3" name="AutoShape 10" descr="EAA F/C 12000 BTU ECO ALTA EFICIENCIA ENERGÉTICA CLASE 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042" y="639440"/>
            <a:ext cx="7848600" cy="58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uadroTexto 7"/>
          <p:cNvSpPr txBox="1"/>
          <p:nvPr/>
        </p:nvSpPr>
        <p:spPr>
          <a:xfrm>
            <a:off x="490487" y="97294"/>
            <a:ext cx="8234236" cy="523220"/>
          </a:xfrm>
          <a:prstGeom prst="rect">
            <a:avLst/>
          </a:prstGeom>
          <a:noFill/>
        </p:spPr>
        <p:txBody>
          <a:bodyPr wrap="square" rtlCol="0">
            <a:spAutoFit/>
          </a:bodyPr>
          <a:lstStyle/>
          <a:p>
            <a:pPr algn="ctr"/>
            <a:r>
              <a:rPr lang="es-ES" sz="2800" b="1" dirty="0">
                <a:solidFill>
                  <a:srgbClr val="FF0000"/>
                </a:solidFill>
                <a:latin typeface="Arial" panose="020B0604020202020204" pitchFamily="34" charset="0"/>
                <a:cs typeface="Arial" panose="020B0604020202020204" pitchFamily="34" charset="0"/>
              </a:rPr>
              <a:t>EQUIPOS UVC AIRE-ACTIVO </a:t>
            </a:r>
          </a:p>
        </p:txBody>
      </p:sp>
    </p:spTree>
    <p:extLst>
      <p:ext uri="{BB962C8B-B14F-4D97-AF65-F5344CB8AC3E}">
        <p14:creationId xmlns:p14="http://schemas.microsoft.com/office/powerpoint/2010/main" val="2474445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epascual\Desktop\S&amp;P-VG-blanc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140108"/>
            <a:ext cx="2304256" cy="556493"/>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9"/>
          <p:cNvSpPr/>
          <p:nvPr/>
        </p:nvSpPr>
        <p:spPr>
          <a:xfrm>
            <a:off x="370212" y="1247486"/>
            <a:ext cx="8450260" cy="5078313"/>
          </a:xfrm>
          <a:prstGeom prst="rect">
            <a:avLst/>
          </a:prstGeom>
        </p:spPr>
        <p:txBody>
          <a:bodyPr wrap="square">
            <a:spAutoFit/>
          </a:bodyPr>
          <a:lstStyle/>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p:txBody>
      </p:sp>
      <p:sp>
        <p:nvSpPr>
          <p:cNvPr id="2" name="AutoShape 8" descr="EAA F/C 12000 BTU ECO ALTA EFICIENCIA ENERGÉTICA CLASE 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dirty="0"/>
          </a:p>
        </p:txBody>
      </p:sp>
      <p:sp>
        <p:nvSpPr>
          <p:cNvPr id="3" name="AutoShape 10" descr="EAA F/C 12000 BTU ECO ALTA EFICIENCIA ENERGÉTICA CLASE 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485775"/>
            <a:ext cx="7848600" cy="58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1743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epascual\Desktop\S&amp;P-VG-blanc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140108"/>
            <a:ext cx="2304256" cy="556493"/>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9"/>
          <p:cNvSpPr/>
          <p:nvPr/>
        </p:nvSpPr>
        <p:spPr>
          <a:xfrm>
            <a:off x="370212" y="1247486"/>
            <a:ext cx="8450260" cy="5078313"/>
          </a:xfrm>
          <a:prstGeom prst="rect">
            <a:avLst/>
          </a:prstGeom>
        </p:spPr>
        <p:txBody>
          <a:bodyPr wrap="square">
            <a:spAutoFit/>
          </a:bodyPr>
          <a:lstStyle/>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p:txBody>
      </p:sp>
      <p:sp>
        <p:nvSpPr>
          <p:cNvPr id="2" name="AutoShape 8" descr="EAA F/C 12000 BTU ECO ALTA EFICIENCIA ENERGÉTICA CLASE 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dirty="0"/>
          </a:p>
        </p:txBody>
      </p:sp>
      <p:sp>
        <p:nvSpPr>
          <p:cNvPr id="3" name="AutoShape 10" descr="EAA F/C 12000 BTU ECO ALTA EFICIENCIA ENERGÉTICA CLASE 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485775"/>
            <a:ext cx="7848600" cy="58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007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epascual\Desktop\S&amp;P-VG-blanc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140108"/>
            <a:ext cx="2304256" cy="556493"/>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9"/>
          <p:cNvSpPr/>
          <p:nvPr/>
        </p:nvSpPr>
        <p:spPr>
          <a:xfrm>
            <a:off x="370212" y="1247486"/>
            <a:ext cx="8450260" cy="5078313"/>
          </a:xfrm>
          <a:prstGeom prst="rect">
            <a:avLst/>
          </a:prstGeom>
        </p:spPr>
        <p:txBody>
          <a:bodyPr wrap="square">
            <a:spAutoFit/>
          </a:bodyPr>
          <a:lstStyle/>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p:txBody>
      </p:sp>
      <p:sp>
        <p:nvSpPr>
          <p:cNvPr id="2" name="AutoShape 8" descr="EAA F/C 12000 BTU ECO ALTA EFICIENCIA ENERGÉTICA CLASE 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dirty="0"/>
          </a:p>
        </p:txBody>
      </p:sp>
      <p:sp>
        <p:nvSpPr>
          <p:cNvPr id="3" name="AutoShape 10" descr="EAA F/C 12000 BTU ECO ALTA EFICIENCIA ENERGÉTICA CLASE 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485775"/>
            <a:ext cx="7848600" cy="58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007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epascual\Desktop\S&amp;P-VG-blanc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140108"/>
            <a:ext cx="2304256" cy="556493"/>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9"/>
          <p:cNvSpPr/>
          <p:nvPr/>
        </p:nvSpPr>
        <p:spPr>
          <a:xfrm>
            <a:off x="370212" y="1247486"/>
            <a:ext cx="8450260" cy="5078313"/>
          </a:xfrm>
          <a:prstGeom prst="rect">
            <a:avLst/>
          </a:prstGeom>
        </p:spPr>
        <p:txBody>
          <a:bodyPr wrap="square">
            <a:spAutoFit/>
          </a:bodyPr>
          <a:lstStyle/>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p:txBody>
      </p:sp>
      <p:sp>
        <p:nvSpPr>
          <p:cNvPr id="2" name="AutoShape 8" descr="EAA F/C 12000 BTU ECO ALTA EFICIENCIA ENERGÉTICA CLASE 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dirty="0"/>
          </a:p>
        </p:txBody>
      </p:sp>
      <p:sp>
        <p:nvSpPr>
          <p:cNvPr id="3" name="AutoShape 10" descr="EAA F/C 12000 BTU ECO ALTA EFICIENCIA ENERGÉTICA CLASE 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485775"/>
            <a:ext cx="7848600" cy="58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007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epascual\Desktop\S&amp;P-VG-blanc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140108"/>
            <a:ext cx="2304256" cy="556493"/>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9"/>
          <p:cNvSpPr/>
          <p:nvPr/>
        </p:nvSpPr>
        <p:spPr>
          <a:xfrm>
            <a:off x="370212" y="1247486"/>
            <a:ext cx="8450260" cy="5078313"/>
          </a:xfrm>
          <a:prstGeom prst="rect">
            <a:avLst/>
          </a:prstGeom>
        </p:spPr>
        <p:txBody>
          <a:bodyPr wrap="square">
            <a:spAutoFit/>
          </a:bodyPr>
          <a:lstStyle/>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p:txBody>
      </p:sp>
      <p:sp>
        <p:nvSpPr>
          <p:cNvPr id="2" name="AutoShape 8" descr="EAA F/C 12000 BTU ECO ALTA EFICIENCIA ENERGÉTICA CLASE 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dirty="0"/>
          </a:p>
        </p:txBody>
      </p:sp>
      <p:sp>
        <p:nvSpPr>
          <p:cNvPr id="3" name="AutoShape 10" descr="EAA F/C 12000 BTU ECO ALTA EFICIENCIA ENERGÉTICA CLASE 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485775"/>
            <a:ext cx="7848600" cy="58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8303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texto"/>
          <p:cNvSpPr>
            <a:spLocks noGrp="1"/>
          </p:cNvSpPr>
          <p:nvPr>
            <p:ph type="body" idx="1"/>
          </p:nvPr>
        </p:nvSpPr>
        <p:spPr/>
        <p:txBody>
          <a:bodyPr/>
          <a:lstStyle/>
          <a:p>
            <a:endParaRPr lang="es-CL"/>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620514"/>
            <a:ext cx="7848600" cy="58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uadroTexto 7"/>
          <p:cNvSpPr txBox="1"/>
          <p:nvPr/>
        </p:nvSpPr>
        <p:spPr>
          <a:xfrm>
            <a:off x="490487" y="97294"/>
            <a:ext cx="8234236" cy="523220"/>
          </a:xfrm>
          <a:prstGeom prst="rect">
            <a:avLst/>
          </a:prstGeom>
          <a:noFill/>
        </p:spPr>
        <p:txBody>
          <a:bodyPr wrap="square" rtlCol="0">
            <a:spAutoFit/>
          </a:bodyPr>
          <a:lstStyle/>
          <a:p>
            <a:pPr algn="ctr"/>
            <a:r>
              <a:rPr lang="es-ES" sz="2800" b="1" dirty="0">
                <a:solidFill>
                  <a:srgbClr val="FF0000"/>
                </a:solidFill>
                <a:latin typeface="Arial" panose="020B0604020202020204" pitchFamily="34" charset="0"/>
                <a:cs typeface="Arial" panose="020B0604020202020204" pitchFamily="34" charset="0"/>
              </a:rPr>
              <a:t>EQUIPOS UVC SISTEMAS HVAC </a:t>
            </a:r>
          </a:p>
        </p:txBody>
      </p:sp>
    </p:spTree>
    <p:extLst>
      <p:ext uri="{BB962C8B-B14F-4D97-AF65-F5344CB8AC3E}">
        <p14:creationId xmlns:p14="http://schemas.microsoft.com/office/powerpoint/2010/main" val="3346276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41306"/>
            <a:ext cx="5177993" cy="326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645024"/>
            <a:ext cx="5177993" cy="3105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7268" y="241306"/>
            <a:ext cx="1419108" cy="2200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0275" y="2708921"/>
            <a:ext cx="2705100" cy="4041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63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50448"/>
            <a:ext cx="8712968" cy="499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ángulo 1">
            <a:extLst>
              <a:ext uri="{FF2B5EF4-FFF2-40B4-BE49-F238E27FC236}">
                <a16:creationId xmlns:a16="http://schemas.microsoft.com/office/drawing/2014/main" id="{867D6D30-1B68-470A-90B0-598DC780E2D6}"/>
              </a:ext>
            </a:extLst>
          </p:cNvPr>
          <p:cNvSpPr/>
          <p:nvPr/>
        </p:nvSpPr>
        <p:spPr>
          <a:xfrm>
            <a:off x="4572000" y="620688"/>
            <a:ext cx="2808312"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681039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17743"/>
            <a:ext cx="8424936" cy="5956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299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9"/>
          <p:cNvSpPr/>
          <p:nvPr/>
        </p:nvSpPr>
        <p:spPr>
          <a:xfrm>
            <a:off x="370212" y="1247486"/>
            <a:ext cx="8450260" cy="5078313"/>
          </a:xfrm>
          <a:prstGeom prst="rect">
            <a:avLst/>
          </a:prstGeom>
        </p:spPr>
        <p:txBody>
          <a:bodyPr wrap="square">
            <a:spAutoFit/>
          </a:bodyPr>
          <a:lstStyle/>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p:txBody>
      </p:sp>
      <p:sp>
        <p:nvSpPr>
          <p:cNvPr id="2" name="AutoShape 8" descr="EAA F/C 12000 BTU ECO ALTA EFICIENCIA ENERGÉTICA CLASE 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dirty="0"/>
          </a:p>
        </p:txBody>
      </p:sp>
      <p:sp>
        <p:nvSpPr>
          <p:cNvPr id="3" name="AutoShape 10" descr="EAA F/C 12000 BTU ECO ALTA EFICIENCIA ENERGÉTICA CLASE 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dirty="0"/>
          </a:p>
        </p:txBody>
      </p:sp>
      <p:sp>
        <p:nvSpPr>
          <p:cNvPr id="8" name="CuadroTexto 7"/>
          <p:cNvSpPr txBox="1"/>
          <p:nvPr/>
        </p:nvSpPr>
        <p:spPr>
          <a:xfrm>
            <a:off x="490487" y="97294"/>
            <a:ext cx="8234236" cy="523220"/>
          </a:xfrm>
          <a:prstGeom prst="rect">
            <a:avLst/>
          </a:prstGeom>
          <a:noFill/>
        </p:spPr>
        <p:txBody>
          <a:bodyPr wrap="square" rtlCol="0">
            <a:spAutoFit/>
          </a:bodyPr>
          <a:lstStyle/>
          <a:p>
            <a:pPr algn="ctr"/>
            <a:r>
              <a:rPr lang="es-ES" sz="2800" b="1" dirty="0">
                <a:solidFill>
                  <a:srgbClr val="FF0000"/>
                </a:solidFill>
                <a:latin typeface="Arial" panose="020B0604020202020204" pitchFamily="34" charset="0"/>
                <a:cs typeface="Arial" panose="020B0604020202020204" pitchFamily="34" charset="0"/>
              </a:rPr>
              <a:t>COVID 19   v/s  HVAC </a:t>
            </a:r>
          </a:p>
        </p:txBody>
      </p:sp>
      <p:sp>
        <p:nvSpPr>
          <p:cNvPr id="4" name="3 Rectángulo"/>
          <p:cNvSpPr/>
          <p:nvPr/>
        </p:nvSpPr>
        <p:spPr>
          <a:xfrm>
            <a:off x="307973" y="942668"/>
            <a:ext cx="8416747" cy="1600438"/>
          </a:xfrm>
          <a:prstGeom prst="rect">
            <a:avLst/>
          </a:prstGeom>
        </p:spPr>
        <p:txBody>
          <a:bodyPr wrap="square">
            <a:spAutoFit/>
          </a:bodyPr>
          <a:lstStyle/>
          <a:p>
            <a:pPr algn="just"/>
            <a:r>
              <a:rPr lang="es-ES" sz="1400" b="1" dirty="0"/>
              <a:t>ASHRAE formula sus declaraciones respecto a la relación entre el COVID-19 y el HVAC </a:t>
            </a:r>
            <a:endParaRPr lang="es-ES" sz="1400" dirty="0"/>
          </a:p>
          <a:p>
            <a:pPr algn="just"/>
            <a:endParaRPr lang="es-ES" sz="1400" b="1" dirty="0"/>
          </a:p>
          <a:p>
            <a:pPr algn="just"/>
            <a:r>
              <a:rPr lang="es-ES" sz="1400" b="1" dirty="0"/>
              <a:t>ASHRAE HA PUBLICADO DOS DECLARACIONES PARA EL ASESORAMIENTO EN LA GESTIÓN DE LA PROPAGACIÓN DEL SARS-COV-2, VIRUS QUE CAUSA LA ENFERMEDAD DEL CORONAVIRUS 19, COVID-19, RESPECTO AL FUNCIONAMIENTO Y MANTENIMIENTO DE LAS INSTALACIONES Y SISTEMAS HVAC DE CLIMATIZACIÓN, CALEFACCIÓN Y VENTILACIÓN EN EDIFICIOS. </a:t>
            </a:r>
            <a:endParaRPr lang="es-CL" sz="1400" dirty="0"/>
          </a:p>
        </p:txBody>
      </p:sp>
      <p:sp>
        <p:nvSpPr>
          <p:cNvPr id="5" name="4 Rectángulo"/>
          <p:cNvSpPr/>
          <p:nvPr/>
        </p:nvSpPr>
        <p:spPr>
          <a:xfrm>
            <a:off x="351532" y="2776863"/>
            <a:ext cx="8354508" cy="3970318"/>
          </a:xfrm>
          <a:prstGeom prst="rect">
            <a:avLst/>
          </a:prstGeom>
        </p:spPr>
        <p:txBody>
          <a:bodyPr wrap="square">
            <a:spAutoFit/>
          </a:bodyPr>
          <a:lstStyle/>
          <a:p>
            <a:pPr algn="just"/>
            <a:r>
              <a:rPr lang="es-ES" sz="1400" dirty="0"/>
              <a:t>1. </a:t>
            </a:r>
            <a:r>
              <a:rPr lang="es-ES" sz="1400" b="1" dirty="0"/>
              <a:t>Declaración de ASHRAE respecto a la transmisión del SARS-CoV-2/COVID-19 por el aire </a:t>
            </a:r>
            <a:endParaRPr lang="es-ES" sz="1400" dirty="0"/>
          </a:p>
          <a:p>
            <a:pPr algn="just"/>
            <a:r>
              <a:rPr lang="es-ES" sz="1400" dirty="0"/>
              <a:t>La transmisión del SARS-CoV-2 por el aire es lo suficientemente probable como para que la exposición por vía aérea al virus deba ser controlada. Cambios en el funcionamiento de edificios, incluidos el de los sistemas e instalaciones de climatización, calefacción y ventilación pueden reducir las exposiciones por vía aérea. </a:t>
            </a:r>
          </a:p>
          <a:p>
            <a:pPr algn="just"/>
            <a:endParaRPr lang="es-ES" sz="1400" dirty="0"/>
          </a:p>
          <a:p>
            <a:pPr algn="just"/>
            <a:r>
              <a:rPr lang="es-ES" sz="1400" dirty="0"/>
              <a:t>2. </a:t>
            </a:r>
            <a:r>
              <a:rPr lang="es-ES" sz="1400" b="1" dirty="0"/>
              <a:t>Declaración de ASHRAE respecto al funcionamiento de las instalaciones y sistemas de climatización, calefacción y ventilación para reducir la transmisión del SARS-CoV-2/COVID-19 </a:t>
            </a:r>
            <a:endParaRPr lang="es-ES" sz="1400" dirty="0"/>
          </a:p>
          <a:p>
            <a:pPr algn="just"/>
            <a:r>
              <a:rPr lang="es-ES" sz="1400" dirty="0"/>
              <a:t>La ventilación y filtración facilitadas por los sistemas e instalaciones de climatización, calefacción y ventilación pueden reducir la concentración de SARS-CoV-2 en el aire y por tanto el riesgo de transmisión por vía aérea. Espacios no acondicionados pueden provocar estrés térmico en personas con amenaza directa de su vida y reducción de su resistencia a la infección. En general, parar los sistemas e instalaciones de climatización, calefacción y ventilación no es una medida recomendada para reducir la transmisión del virus. </a:t>
            </a:r>
          </a:p>
          <a:p>
            <a:pPr algn="just"/>
            <a:endParaRPr lang="es-ES" sz="1400" dirty="0"/>
          </a:p>
          <a:p>
            <a:pPr algn="just"/>
            <a:r>
              <a:rPr lang="es-ES" sz="1400" dirty="0"/>
              <a:t>Los filtros de las instalaciones y sistemas HVAC de climatización, calefacción y ventilación, junto con otras estrategias ayudan a reducir la transmisión del virus eliminando otros contaminantes del aire que pueden afectar a la salud. </a:t>
            </a:r>
            <a:endParaRPr lang="es-CL" sz="1400" dirty="0"/>
          </a:p>
        </p:txBody>
      </p:sp>
    </p:spTree>
    <p:extLst>
      <p:ext uri="{BB962C8B-B14F-4D97-AF65-F5344CB8AC3E}">
        <p14:creationId xmlns:p14="http://schemas.microsoft.com/office/powerpoint/2010/main" val="1507117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13922"/>
            <a:ext cx="8280920" cy="5891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4854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epascual\Desktop\S&amp;P-VG-blanc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140108"/>
            <a:ext cx="2304256" cy="55649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490487" y="97294"/>
            <a:ext cx="8234236" cy="523220"/>
          </a:xfrm>
          <a:prstGeom prst="rect">
            <a:avLst/>
          </a:prstGeom>
          <a:noFill/>
        </p:spPr>
        <p:txBody>
          <a:bodyPr wrap="square" rtlCol="0">
            <a:spAutoFit/>
          </a:bodyPr>
          <a:lstStyle/>
          <a:p>
            <a:pPr algn="ctr"/>
            <a:r>
              <a:rPr lang="es-ES" sz="2800" b="1" dirty="0">
                <a:solidFill>
                  <a:srgbClr val="FF0000"/>
                </a:solidFill>
                <a:latin typeface="Arial" panose="020B0604020202020204" pitchFamily="34" charset="0"/>
                <a:cs typeface="Arial" panose="020B0604020202020204" pitchFamily="34" charset="0"/>
              </a:rPr>
              <a:t>¿PORQUE PURION? </a:t>
            </a:r>
          </a:p>
        </p:txBody>
      </p:sp>
      <p:sp>
        <p:nvSpPr>
          <p:cNvPr id="7" name="Rectángulo 9"/>
          <p:cNvSpPr/>
          <p:nvPr/>
        </p:nvSpPr>
        <p:spPr>
          <a:xfrm>
            <a:off x="370212" y="1247486"/>
            <a:ext cx="8450260" cy="5078313"/>
          </a:xfrm>
          <a:prstGeom prst="rect">
            <a:avLst/>
          </a:prstGeom>
        </p:spPr>
        <p:txBody>
          <a:bodyPr wrap="square">
            <a:spAutoFit/>
          </a:bodyPr>
          <a:lstStyle/>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p:txBody>
      </p:sp>
      <p:sp>
        <p:nvSpPr>
          <p:cNvPr id="2" name="AutoShape 8" descr="EAA F/C 12000 BTU ECO ALTA EFICIENCIA ENERGÉTICA CLASE 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dirty="0"/>
          </a:p>
        </p:txBody>
      </p:sp>
      <p:sp>
        <p:nvSpPr>
          <p:cNvPr id="3" name="AutoShape 10" descr="EAA F/C 12000 BTU ECO ALTA EFICIENCIA ENERGÉTICA CLASE 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1035159"/>
            <a:ext cx="2454211" cy="34358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7898" y="1035159"/>
            <a:ext cx="2432574" cy="34534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9" name="Picture 5" descr="https://www.purion.eu/typo3conf/ext/theme_purion/Resources/Public/Images/Frontend/advanced_uv_for_life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9320" y="5305432"/>
            <a:ext cx="2176531" cy="649141"/>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p:cNvSpPr/>
          <p:nvPr/>
        </p:nvSpPr>
        <p:spPr>
          <a:xfrm>
            <a:off x="6642651" y="6189514"/>
            <a:ext cx="1996444" cy="369332"/>
          </a:xfrm>
          <a:prstGeom prst="rect">
            <a:avLst/>
          </a:prstGeom>
        </p:spPr>
        <p:style>
          <a:lnRef idx="2">
            <a:schemeClr val="accent4"/>
          </a:lnRef>
          <a:fillRef idx="1">
            <a:schemeClr val="lt1"/>
          </a:fillRef>
          <a:effectRef idx="0">
            <a:schemeClr val="accent4"/>
          </a:effectRef>
          <a:fontRef idx="minor">
            <a:schemeClr val="dk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C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miembro fundador</a:t>
            </a:r>
          </a:p>
        </p:txBody>
      </p:sp>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212" y="908719"/>
            <a:ext cx="2905644" cy="4390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5342" y="5445224"/>
            <a:ext cx="1127370" cy="1113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7975" y="5299592"/>
            <a:ext cx="3943350"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8069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epascual\Desktop\S&amp;P-VG-blanc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140108"/>
            <a:ext cx="2304256" cy="55649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490487" y="97294"/>
            <a:ext cx="8234236" cy="523220"/>
          </a:xfrm>
          <a:prstGeom prst="rect">
            <a:avLst/>
          </a:prstGeom>
          <a:noFill/>
        </p:spPr>
        <p:txBody>
          <a:bodyPr wrap="square" rtlCol="0">
            <a:spAutoFit/>
          </a:bodyPr>
          <a:lstStyle/>
          <a:p>
            <a:pPr algn="ctr"/>
            <a:r>
              <a:rPr lang="es-ES" sz="2800" b="1" dirty="0">
                <a:solidFill>
                  <a:srgbClr val="FF0000"/>
                </a:solidFill>
                <a:latin typeface="Arial" panose="020B0604020202020204" pitchFamily="34" charset="0"/>
                <a:cs typeface="Arial" panose="020B0604020202020204" pitchFamily="34" charset="0"/>
              </a:rPr>
              <a:t>¿Que dice ASHRAE (USA) y REHVA (EUROPA)? </a:t>
            </a:r>
          </a:p>
        </p:txBody>
      </p:sp>
      <p:sp>
        <p:nvSpPr>
          <p:cNvPr id="7" name="Rectángulo 9"/>
          <p:cNvSpPr/>
          <p:nvPr/>
        </p:nvSpPr>
        <p:spPr>
          <a:xfrm>
            <a:off x="370212" y="1247486"/>
            <a:ext cx="8450260" cy="5078313"/>
          </a:xfrm>
          <a:prstGeom prst="rect">
            <a:avLst/>
          </a:prstGeom>
        </p:spPr>
        <p:txBody>
          <a:bodyPr wrap="square">
            <a:spAutoFit/>
          </a:bodyPr>
          <a:lstStyle/>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p:txBody>
      </p:sp>
      <p:sp>
        <p:nvSpPr>
          <p:cNvPr id="2" name="AutoShape 8" descr="EAA F/C 12000 BTU ECO ALTA EFICIENCIA ENERGÉTICA CLASE 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dirty="0"/>
          </a:p>
        </p:txBody>
      </p:sp>
      <p:sp>
        <p:nvSpPr>
          <p:cNvPr id="3" name="AutoShape 10" descr="EAA F/C 12000 BTU ECO ALTA EFICIENCIA ENERGÉTICA CLASE 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5923116"/>
            <a:ext cx="5760640" cy="80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593" y="3975473"/>
            <a:ext cx="2438400" cy="1704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0591" y="3894289"/>
            <a:ext cx="6222804" cy="470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5737" y="4490003"/>
            <a:ext cx="183832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5738" y="4725144"/>
            <a:ext cx="5966274" cy="1104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953" y="899481"/>
            <a:ext cx="2343848" cy="19388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60591" y="899481"/>
            <a:ext cx="61626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0128" y="2804481"/>
            <a:ext cx="297180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8039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9"/>
          <p:cNvSpPr/>
          <p:nvPr/>
        </p:nvSpPr>
        <p:spPr>
          <a:xfrm>
            <a:off x="370212" y="1247486"/>
            <a:ext cx="8450260" cy="5078313"/>
          </a:xfrm>
          <a:prstGeom prst="rect">
            <a:avLst/>
          </a:prstGeom>
        </p:spPr>
        <p:txBody>
          <a:bodyPr wrap="square">
            <a:spAutoFit/>
          </a:bodyPr>
          <a:lstStyle/>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p:txBody>
      </p:sp>
      <p:sp>
        <p:nvSpPr>
          <p:cNvPr id="2" name="AutoShape 8" descr="EAA F/C 12000 BTU ECO ALTA EFICIENCIA ENERGÉTICA CLASE 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dirty="0"/>
          </a:p>
        </p:txBody>
      </p:sp>
      <p:sp>
        <p:nvSpPr>
          <p:cNvPr id="3" name="AutoShape 10" descr="EAA F/C 12000 BTU ECO ALTA EFICIENCIA ENERGÉTICA CLASE 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930990"/>
            <a:ext cx="8382597" cy="5394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uadroTexto 7"/>
          <p:cNvSpPr txBox="1"/>
          <p:nvPr/>
        </p:nvSpPr>
        <p:spPr>
          <a:xfrm>
            <a:off x="490487" y="97294"/>
            <a:ext cx="8234236" cy="523220"/>
          </a:xfrm>
          <a:prstGeom prst="rect">
            <a:avLst/>
          </a:prstGeom>
          <a:noFill/>
        </p:spPr>
        <p:txBody>
          <a:bodyPr wrap="square" rtlCol="0">
            <a:spAutoFit/>
          </a:bodyPr>
          <a:lstStyle/>
          <a:p>
            <a:pPr algn="ctr"/>
            <a:r>
              <a:rPr lang="es-ES" sz="2800" b="1" dirty="0">
                <a:solidFill>
                  <a:srgbClr val="FF0000"/>
                </a:solidFill>
                <a:latin typeface="Arial" panose="020B0604020202020204" pitchFamily="34" charset="0"/>
                <a:cs typeface="Arial" panose="020B0604020202020204" pitchFamily="34" charset="0"/>
              </a:rPr>
              <a:t>LA TECNOLOGIA UVC </a:t>
            </a:r>
          </a:p>
        </p:txBody>
      </p:sp>
    </p:spTree>
    <p:extLst>
      <p:ext uri="{BB962C8B-B14F-4D97-AF65-F5344CB8AC3E}">
        <p14:creationId xmlns:p14="http://schemas.microsoft.com/office/powerpoint/2010/main" val="4091734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epascual\Desktop\S&amp;P-VG-blanc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140108"/>
            <a:ext cx="2304256" cy="556493"/>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9"/>
          <p:cNvSpPr/>
          <p:nvPr/>
        </p:nvSpPr>
        <p:spPr>
          <a:xfrm>
            <a:off x="370212" y="1247486"/>
            <a:ext cx="8450260" cy="5078313"/>
          </a:xfrm>
          <a:prstGeom prst="rect">
            <a:avLst/>
          </a:prstGeom>
        </p:spPr>
        <p:txBody>
          <a:bodyPr wrap="square">
            <a:spAutoFit/>
          </a:bodyPr>
          <a:lstStyle/>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p:txBody>
      </p:sp>
      <p:sp>
        <p:nvSpPr>
          <p:cNvPr id="2" name="AutoShape 8" descr="EAA F/C 12000 BTU ECO ALTA EFICIENCIA ENERGÉTICA CLASE 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dirty="0"/>
          </a:p>
        </p:txBody>
      </p:sp>
      <p:sp>
        <p:nvSpPr>
          <p:cNvPr id="3" name="AutoShape 10" descr="EAA F/C 12000 BTU ECO ALTA EFICIENCIA ENERGÉTICA CLASE 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485774"/>
            <a:ext cx="8512497" cy="6384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8934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epascual\Desktop\S&amp;P-VG-blanc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140108"/>
            <a:ext cx="2304256" cy="556493"/>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9"/>
          <p:cNvSpPr/>
          <p:nvPr/>
        </p:nvSpPr>
        <p:spPr>
          <a:xfrm>
            <a:off x="370212" y="1247486"/>
            <a:ext cx="8450260" cy="5078313"/>
          </a:xfrm>
          <a:prstGeom prst="rect">
            <a:avLst/>
          </a:prstGeom>
        </p:spPr>
        <p:txBody>
          <a:bodyPr wrap="square">
            <a:spAutoFit/>
          </a:bodyPr>
          <a:lstStyle/>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p:txBody>
      </p:sp>
      <p:sp>
        <p:nvSpPr>
          <p:cNvPr id="2" name="AutoShape 8" descr="EAA F/C 12000 BTU ECO ALTA EFICIENCIA ENERGÉTICA CLASE 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dirty="0"/>
          </a:p>
        </p:txBody>
      </p:sp>
      <p:sp>
        <p:nvSpPr>
          <p:cNvPr id="3" name="AutoShape 10" descr="EAA F/C 12000 BTU ECO ALTA EFICIENCIA ENERGÉTICA CLASE 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485775"/>
            <a:ext cx="7848600" cy="58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8934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epascual\Desktop\S&amp;P-VG-blanc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140108"/>
            <a:ext cx="2304256" cy="556493"/>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9"/>
          <p:cNvSpPr/>
          <p:nvPr/>
        </p:nvSpPr>
        <p:spPr>
          <a:xfrm>
            <a:off x="370212" y="1247486"/>
            <a:ext cx="8450260" cy="5078313"/>
          </a:xfrm>
          <a:prstGeom prst="rect">
            <a:avLst/>
          </a:prstGeom>
        </p:spPr>
        <p:txBody>
          <a:bodyPr wrap="square">
            <a:spAutoFit/>
          </a:bodyPr>
          <a:lstStyle/>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p:txBody>
      </p:sp>
      <p:sp>
        <p:nvSpPr>
          <p:cNvPr id="2" name="AutoShape 8" descr="EAA F/C 12000 BTU ECO ALTA EFICIENCIA ENERGÉTICA CLASE 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dirty="0"/>
          </a:p>
        </p:txBody>
      </p:sp>
      <p:sp>
        <p:nvSpPr>
          <p:cNvPr id="3" name="AutoShape 10" descr="EAA F/C 12000 BTU ECO ALTA EFICIENCIA ENERGÉTICA CLASE 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485775"/>
            <a:ext cx="7848600" cy="58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4445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epascual\Desktop\S&amp;P-VG-blanc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140108"/>
            <a:ext cx="2304256" cy="556493"/>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9"/>
          <p:cNvSpPr/>
          <p:nvPr/>
        </p:nvSpPr>
        <p:spPr>
          <a:xfrm>
            <a:off x="370212" y="1247486"/>
            <a:ext cx="8450260" cy="5078313"/>
          </a:xfrm>
          <a:prstGeom prst="rect">
            <a:avLst/>
          </a:prstGeom>
        </p:spPr>
        <p:txBody>
          <a:bodyPr wrap="square">
            <a:spAutoFit/>
          </a:bodyPr>
          <a:lstStyle/>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p:txBody>
      </p:sp>
      <p:sp>
        <p:nvSpPr>
          <p:cNvPr id="2" name="AutoShape 8" descr="EAA F/C 12000 BTU ECO ALTA EFICIENCIA ENERGÉTICA CLASE 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dirty="0"/>
          </a:p>
        </p:txBody>
      </p:sp>
      <p:sp>
        <p:nvSpPr>
          <p:cNvPr id="3" name="AutoShape 10" descr="EAA F/C 12000 BTU ECO ALTA EFICIENCIA ENERGÉTICA CLASE 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305" y="732496"/>
            <a:ext cx="7848600" cy="58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uadroTexto 7"/>
          <p:cNvSpPr txBox="1"/>
          <p:nvPr/>
        </p:nvSpPr>
        <p:spPr>
          <a:xfrm>
            <a:off x="490487" y="97294"/>
            <a:ext cx="8234236" cy="523220"/>
          </a:xfrm>
          <a:prstGeom prst="rect">
            <a:avLst/>
          </a:prstGeom>
          <a:noFill/>
        </p:spPr>
        <p:txBody>
          <a:bodyPr wrap="square" rtlCol="0">
            <a:spAutoFit/>
          </a:bodyPr>
          <a:lstStyle/>
          <a:p>
            <a:pPr algn="ctr"/>
            <a:r>
              <a:rPr lang="es-ES" sz="2800" b="1" dirty="0">
                <a:solidFill>
                  <a:srgbClr val="FF0000"/>
                </a:solidFill>
                <a:latin typeface="Arial" panose="020B0604020202020204" pitchFamily="34" charset="0"/>
                <a:cs typeface="Arial" panose="020B0604020202020204" pitchFamily="34" charset="0"/>
              </a:rPr>
              <a:t>LA INFORMACION NECESARIA </a:t>
            </a:r>
          </a:p>
        </p:txBody>
      </p:sp>
    </p:spTree>
    <p:extLst>
      <p:ext uri="{BB962C8B-B14F-4D97-AF65-F5344CB8AC3E}">
        <p14:creationId xmlns:p14="http://schemas.microsoft.com/office/powerpoint/2010/main" val="2474445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epascual\Desktop\S&amp;P-VG-blanc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140108"/>
            <a:ext cx="2304256" cy="556493"/>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9"/>
          <p:cNvSpPr/>
          <p:nvPr/>
        </p:nvSpPr>
        <p:spPr>
          <a:xfrm>
            <a:off x="370212" y="1247486"/>
            <a:ext cx="8450260" cy="5078313"/>
          </a:xfrm>
          <a:prstGeom prst="rect">
            <a:avLst/>
          </a:prstGeom>
        </p:spPr>
        <p:txBody>
          <a:bodyPr wrap="square">
            <a:spAutoFit/>
          </a:bodyPr>
          <a:lstStyle/>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a:p>
            <a:endParaRPr lang="es-CL" b="1" dirty="0">
              <a:solidFill>
                <a:srgbClr val="000000"/>
              </a:solidFill>
              <a:latin typeface="Calibri" panose="020F0502020204030204" pitchFamily="34" charset="0"/>
            </a:endParaRPr>
          </a:p>
        </p:txBody>
      </p:sp>
      <p:sp>
        <p:nvSpPr>
          <p:cNvPr id="2" name="AutoShape 8" descr="EAA F/C 12000 BTU ECO ALTA EFICIENCIA ENERGÉTICA CLASE 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dirty="0"/>
          </a:p>
        </p:txBody>
      </p:sp>
      <p:sp>
        <p:nvSpPr>
          <p:cNvPr id="3" name="AutoShape 10" descr="EAA F/C 12000 BTU ECO ALTA EFICIENCIA ENERGÉTICA CLASE 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620513"/>
            <a:ext cx="7848600" cy="575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uadroTexto 7"/>
          <p:cNvSpPr txBox="1"/>
          <p:nvPr/>
        </p:nvSpPr>
        <p:spPr>
          <a:xfrm>
            <a:off x="490487" y="97294"/>
            <a:ext cx="8234236" cy="523220"/>
          </a:xfrm>
          <a:prstGeom prst="rect">
            <a:avLst/>
          </a:prstGeom>
          <a:noFill/>
        </p:spPr>
        <p:txBody>
          <a:bodyPr wrap="square" rtlCol="0">
            <a:spAutoFit/>
          </a:bodyPr>
          <a:lstStyle/>
          <a:p>
            <a:pPr algn="ctr"/>
            <a:r>
              <a:rPr lang="es-ES" sz="2800" b="1" dirty="0">
                <a:solidFill>
                  <a:srgbClr val="FF0000"/>
                </a:solidFill>
                <a:latin typeface="Arial" panose="020B0604020202020204" pitchFamily="34" charset="0"/>
                <a:cs typeface="Arial" panose="020B0604020202020204" pitchFamily="34" charset="0"/>
              </a:rPr>
              <a:t>LOS EQUIPOS UVC PURION  </a:t>
            </a:r>
          </a:p>
        </p:txBody>
      </p:sp>
    </p:spTree>
    <p:extLst>
      <p:ext uri="{BB962C8B-B14F-4D97-AF65-F5344CB8AC3E}">
        <p14:creationId xmlns:p14="http://schemas.microsoft.com/office/powerpoint/2010/main" val="247444553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lta costura">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14307</TotalTime>
  <Words>326</Words>
  <Application>Microsoft Office PowerPoint</Application>
  <PresentationFormat>Presentación en pantalla (4:3)</PresentationFormat>
  <Paragraphs>276</Paragraphs>
  <Slides>21</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21</vt:i4>
      </vt:variant>
    </vt:vector>
  </HeadingPairs>
  <TitlesOfParts>
    <vt:vector size="24"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NVL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Manuel.Postigo</dc:creator>
  <cp:lastModifiedBy>Rodrigo Jofre</cp:lastModifiedBy>
  <cp:revision>612</cp:revision>
  <dcterms:created xsi:type="dcterms:W3CDTF">2010-03-09T11:33:36Z</dcterms:created>
  <dcterms:modified xsi:type="dcterms:W3CDTF">2021-09-14T14:02:24Z</dcterms:modified>
</cp:coreProperties>
</file>